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7"/>
  </p:notesMasterIdLst>
  <p:sldIdLst>
    <p:sldId id="256" r:id="rId2"/>
    <p:sldId id="268" r:id="rId3"/>
    <p:sldId id="257" r:id="rId4"/>
    <p:sldId id="258" r:id="rId5"/>
    <p:sldId id="269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0" r:id="rId15"/>
    <p:sldId id="267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82" autoAdjust="0"/>
    <p:restoredTop sz="94660"/>
  </p:normalViewPr>
  <p:slideViewPr>
    <p:cSldViewPr>
      <p:cViewPr varScale="1">
        <p:scale>
          <a:sx n="82" d="100"/>
          <a:sy n="82" d="100"/>
        </p:scale>
        <p:origin x="90" y="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516AC-989A-4CEE-A9EE-B83305FBC1CD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452E32-E1D2-44A5-85B2-6A5752C0E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01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While</a:t>
            </a:r>
            <a:r>
              <a:rPr lang="en-US" baseline="0" dirty="0" smtClean="0"/>
              <a:t> students watch, have the listen for</a:t>
            </a:r>
          </a:p>
          <a:p>
            <a:r>
              <a:rPr lang="en-US" baseline="0" dirty="0" smtClean="0"/>
              <a:t>Who is responsible for protecting our food supply? FDA and USDA</a:t>
            </a:r>
          </a:p>
          <a:p>
            <a:r>
              <a:rPr lang="en-US" baseline="0" dirty="0" smtClean="0"/>
              <a:t>What are some careers associated with Food Science? </a:t>
            </a:r>
          </a:p>
          <a:p>
            <a:r>
              <a:rPr lang="en-US" baseline="0" dirty="0" smtClean="0"/>
              <a:t>Why are some foods fortified?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52E32-E1D2-44A5-85B2-6A5752C0E6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08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304D5871-09BA-4BA9-8179-55BB11EC357A}" type="datetimeFigureOut">
              <a:rPr lang="en-US" smtClean="0"/>
              <a:t>10/23/2014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5BEF9D8B-11E1-439E-812B-83A8FF02BDF0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D5871-09BA-4BA9-8179-55BB11EC357A}" type="datetimeFigureOut">
              <a:rPr lang="en-US" smtClean="0"/>
              <a:t>10/23/2014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F9D8B-11E1-439E-812B-83A8FF02BDF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D5871-09BA-4BA9-8179-55BB11EC357A}" type="datetimeFigureOut">
              <a:rPr lang="en-US" smtClean="0"/>
              <a:t>10/23/2014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F9D8B-11E1-439E-812B-83A8FF02BDF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04D5871-09BA-4BA9-8179-55BB11EC357A}" type="datetimeFigureOut">
              <a:rPr lang="en-US" smtClean="0"/>
              <a:t>10/23/2014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BEF9D8B-11E1-439E-812B-83A8FF02BDF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304D5871-09BA-4BA9-8179-55BB11EC357A}" type="datetimeFigureOut">
              <a:rPr lang="en-US" smtClean="0"/>
              <a:t>10/23/2014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5BEF9D8B-11E1-439E-812B-83A8FF02BDF0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D5871-09BA-4BA9-8179-55BB11EC357A}" type="datetimeFigureOut">
              <a:rPr lang="en-US" smtClean="0"/>
              <a:t>10/23/2014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F9D8B-11E1-439E-812B-83A8FF02BDF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D5871-09BA-4BA9-8179-55BB11EC357A}" type="datetimeFigureOut">
              <a:rPr lang="en-US" smtClean="0"/>
              <a:t>10/23/2014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F9D8B-11E1-439E-812B-83A8FF02BDF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04D5871-09BA-4BA9-8179-55BB11EC357A}" type="datetimeFigureOut">
              <a:rPr lang="en-US" smtClean="0"/>
              <a:t>10/23/2014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BEF9D8B-11E1-439E-812B-83A8FF02BDF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D5871-09BA-4BA9-8179-55BB11EC357A}" type="datetimeFigureOut">
              <a:rPr lang="en-US" smtClean="0"/>
              <a:t>10/23/2014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F9D8B-11E1-439E-812B-83A8FF02BDF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04D5871-09BA-4BA9-8179-55BB11EC357A}" type="datetimeFigureOut">
              <a:rPr lang="en-US" smtClean="0"/>
              <a:t>10/23/2014</a:t>
            </a:fld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BEF9D8B-11E1-439E-812B-83A8FF02BDF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04D5871-09BA-4BA9-8179-55BB11EC357A}" type="datetimeFigureOut">
              <a:rPr lang="en-US" smtClean="0"/>
              <a:t>10/23/2014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BEF9D8B-11E1-439E-812B-83A8FF02BDF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04D5871-09BA-4BA9-8179-55BB11EC357A}" type="datetimeFigureOut">
              <a:rPr lang="en-US" smtClean="0"/>
              <a:t>10/23/2014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BEF9D8B-11E1-439E-812B-83A8FF02BDF0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Food Science?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514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Why Study food science?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3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study food science?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dirty="0" smtClean="0"/>
              <a:t>Personal Benefits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Social Impacts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Environmental Impacts</a:t>
            </a:r>
          </a:p>
        </p:txBody>
      </p:sp>
    </p:spTree>
    <p:extLst>
      <p:ext uri="{BB962C8B-B14F-4D97-AF65-F5344CB8AC3E}">
        <p14:creationId xmlns:p14="http://schemas.microsoft.com/office/powerpoint/2010/main" val="957726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Benefits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Protecting your health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Better nutrition = healthier you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Poor nutrition = Sickness and disease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Understanding Food Safety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Gaining Practical Skills</a:t>
            </a:r>
          </a:p>
          <a:p>
            <a:pPr marL="36576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81000"/>
            <a:ext cx="1876425" cy="24384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905000"/>
            <a:ext cx="2143125" cy="2143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495800"/>
            <a:ext cx="1447800" cy="15797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453" y="4495800"/>
            <a:ext cx="1579789" cy="157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41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Impacts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162800" cy="4572000"/>
          </a:xfrm>
        </p:spPr>
        <p:txBody>
          <a:bodyPr/>
          <a:lstStyle/>
          <a:p>
            <a:r>
              <a:rPr lang="en-US" dirty="0" smtClean="0"/>
              <a:t>Food for the </a:t>
            </a:r>
            <a:r>
              <a:rPr lang="en-US" dirty="0" smtClean="0"/>
              <a:t>World’s People</a:t>
            </a:r>
            <a:endParaRPr lang="en-US" dirty="0" smtClean="0"/>
          </a:p>
          <a:p>
            <a:pPr lvl="1"/>
            <a:r>
              <a:rPr lang="en-US" dirty="0" smtClean="0"/>
              <a:t>biodiversity 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Public Health &amp; Safety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Effects on Families</a:t>
            </a:r>
          </a:p>
        </p:txBody>
      </p:sp>
    </p:spTree>
    <p:extLst>
      <p:ext uri="{BB962C8B-B14F-4D97-AF65-F5344CB8AC3E}">
        <p14:creationId xmlns:p14="http://schemas.microsoft.com/office/powerpoint/2010/main" val="1267655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Food wastage footprint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524000"/>
            <a:ext cx="7467600" cy="4613275"/>
          </a:xfrm>
        </p:spPr>
      </p:pic>
    </p:spTree>
    <p:extLst>
      <p:ext uri="{BB962C8B-B14F-4D97-AF65-F5344CB8AC3E}">
        <p14:creationId xmlns:p14="http://schemas.microsoft.com/office/powerpoint/2010/main" val="398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Impacts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Sustainable Farming	</a:t>
            </a:r>
          </a:p>
          <a:p>
            <a:pPr lvl="1"/>
            <a:r>
              <a:rPr lang="en-US" dirty="0" smtClean="0"/>
              <a:t>Producing food by natural methods</a:t>
            </a:r>
          </a:p>
          <a:p>
            <a:endParaRPr lang="en-US" dirty="0" smtClean="0"/>
          </a:p>
          <a:p>
            <a:r>
              <a:rPr lang="en-US" dirty="0" smtClean="0"/>
              <a:t>Integrated pest management (IPM)</a:t>
            </a:r>
          </a:p>
          <a:p>
            <a:pPr lvl="1"/>
            <a:r>
              <a:rPr lang="en-US" dirty="0" smtClean="0"/>
              <a:t>Controls pests with nonchemical deterrents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962400"/>
            <a:ext cx="4419600" cy="24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26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Food Science Overview and History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2975" y="1600200"/>
            <a:ext cx="6497638" cy="4873625"/>
          </a:xfrm>
        </p:spPr>
      </p:pic>
    </p:spTree>
    <p:extLst>
      <p:ext uri="{BB962C8B-B14F-4D97-AF65-F5344CB8AC3E}">
        <p14:creationId xmlns:p14="http://schemas.microsoft.com/office/powerpoint/2010/main" val="19248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Science is the study of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Producing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Processing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Preparing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Preserving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Packaging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Evaluating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Using food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31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" y="3200400"/>
            <a:ext cx="2924175" cy="1600200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Treat soil</a:t>
            </a:r>
          </a:p>
          <a:p>
            <a:r>
              <a:rPr lang="en-US" dirty="0"/>
              <a:t>Change gene </a:t>
            </a:r>
            <a:r>
              <a:rPr lang="en-US" dirty="0" smtClean="0"/>
              <a:t>structures</a:t>
            </a:r>
          </a:p>
          <a:p>
            <a:r>
              <a:rPr lang="en-US" dirty="0" smtClean="0"/>
              <a:t>Scientists specialize in one food group or ingredient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Food Chain	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Biotechnology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934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Five Accidental Food Inventions</a:t>
            </a:r>
            <a:endParaRPr lang="en-US" dirty="0"/>
          </a:p>
        </p:txBody>
      </p:sp>
      <p:pic>
        <p:nvPicPr>
          <p:cNvPr id="4" name="Top 5 Accidental Food Inventions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936750"/>
            <a:ext cx="7467600" cy="4200525"/>
          </a:xfrm>
        </p:spPr>
      </p:pic>
    </p:spTree>
    <p:extLst>
      <p:ext uri="{BB962C8B-B14F-4D97-AF65-F5344CB8AC3E}">
        <p14:creationId xmlns:p14="http://schemas.microsoft.com/office/powerpoint/2010/main" val="343428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Engineers</a:t>
            </a:r>
          </a:p>
          <a:p>
            <a:r>
              <a:rPr lang="en-US" dirty="0" smtClean="0"/>
              <a:t>Microbiologists</a:t>
            </a:r>
          </a:p>
          <a:p>
            <a:r>
              <a:rPr lang="en-US" dirty="0" smtClean="0"/>
              <a:t>Flavor experts</a:t>
            </a:r>
          </a:p>
          <a:p>
            <a:r>
              <a:rPr lang="en-US" dirty="0" smtClean="0"/>
              <a:t>Sensory evaluation experts</a:t>
            </a:r>
          </a:p>
          <a:p>
            <a:r>
              <a:rPr lang="en-US" dirty="0" smtClean="0"/>
              <a:t>Packaging specialists</a:t>
            </a:r>
          </a:p>
          <a:p>
            <a:r>
              <a:rPr lang="en-US" dirty="0" smtClean="0"/>
              <a:t>Marketing analysts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Products needs to meet government, industry and company standards</a:t>
            </a:r>
          </a:p>
          <a:p>
            <a:r>
              <a:rPr lang="en-US" dirty="0" smtClean="0"/>
              <a:t>Storage – sanitary,  correct temperatures &amp; humidity </a:t>
            </a:r>
          </a:p>
          <a:p>
            <a:r>
              <a:rPr lang="en-US" dirty="0" smtClean="0"/>
              <a:t>Nutrient label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Create final marketable product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Quality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103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preparation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438400"/>
            <a:ext cx="3600450" cy="2387255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762" y="1854871"/>
            <a:ext cx="2840038" cy="3160042"/>
          </a:xfrm>
        </p:spPr>
      </p:pic>
    </p:spTree>
    <p:extLst>
      <p:ext uri="{BB962C8B-B14F-4D97-AF65-F5344CB8AC3E}">
        <p14:creationId xmlns:p14="http://schemas.microsoft.com/office/powerpoint/2010/main" val="2778934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Food scientists plus other experts  work to refine a products</a:t>
            </a:r>
          </a:p>
          <a:p>
            <a:pPr lvl="1"/>
            <a:r>
              <a:rPr lang="en-US" dirty="0" smtClean="0"/>
              <a:t>taste</a:t>
            </a:r>
          </a:p>
          <a:p>
            <a:pPr lvl="1"/>
            <a:r>
              <a:rPr lang="en-US" dirty="0" smtClean="0"/>
              <a:t>texture </a:t>
            </a:r>
            <a:endParaRPr lang="en-US" dirty="0"/>
          </a:p>
          <a:p>
            <a:pPr lvl="1"/>
            <a:r>
              <a:rPr lang="en-US" dirty="0" smtClean="0"/>
              <a:t>appearance other  </a:t>
            </a:r>
            <a:r>
              <a:rPr lang="en-US" dirty="0" smtClean="0"/>
              <a:t>qualities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267200" y="1600200"/>
            <a:ext cx="3660648" cy="45720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Food Science Sensory La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1354" y="1524000"/>
            <a:ext cx="4676775" cy="441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3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food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Various uses for food</a:t>
            </a:r>
          </a:p>
          <a:p>
            <a:pPr lvl="1"/>
            <a:r>
              <a:rPr lang="en-US" dirty="0" smtClean="0"/>
              <a:t>Corn </a:t>
            </a:r>
          </a:p>
          <a:p>
            <a:pPr lvl="1"/>
            <a:r>
              <a:rPr lang="en-US" dirty="0" smtClean="0"/>
              <a:t>Soy</a:t>
            </a:r>
          </a:p>
          <a:p>
            <a:pPr lvl="1"/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846138"/>
            <a:ext cx="4419600" cy="5481412"/>
          </a:xfrm>
        </p:spPr>
      </p:pic>
    </p:spTree>
    <p:extLst>
      <p:ext uri="{BB962C8B-B14F-4D97-AF65-F5344CB8AC3E}">
        <p14:creationId xmlns:p14="http://schemas.microsoft.com/office/powerpoint/2010/main" val="39831666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138</TotalTime>
  <Words>185</Words>
  <Application>Microsoft Office PowerPoint</Application>
  <PresentationFormat>On-screen Show (4:3)</PresentationFormat>
  <Paragraphs>74</Paragraphs>
  <Slides>15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</vt:lpstr>
      <vt:lpstr>Century Schoolbook</vt:lpstr>
      <vt:lpstr>Wingdings</vt:lpstr>
      <vt:lpstr>Wingdings 2</vt:lpstr>
      <vt:lpstr>Oriel</vt:lpstr>
      <vt:lpstr>What Is Food Science?</vt:lpstr>
      <vt:lpstr>PowerPoint Presentation</vt:lpstr>
      <vt:lpstr>Food Science is the study of</vt:lpstr>
      <vt:lpstr>producing</vt:lpstr>
      <vt:lpstr>Top Five Accidental Food Inventions</vt:lpstr>
      <vt:lpstr>Processing </vt:lpstr>
      <vt:lpstr>Food preparation</vt:lpstr>
      <vt:lpstr>Evaluation </vt:lpstr>
      <vt:lpstr>Using food</vt:lpstr>
      <vt:lpstr>Why Study food science?</vt:lpstr>
      <vt:lpstr>Why study food science?</vt:lpstr>
      <vt:lpstr>Personal Benefits</vt:lpstr>
      <vt:lpstr>Social Impacts</vt:lpstr>
      <vt:lpstr>PowerPoint Presentation</vt:lpstr>
      <vt:lpstr>Environmental Impacts</vt:lpstr>
    </vt:vector>
  </TitlesOfParts>
  <Company>Central Bucks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Food Science?</dc:title>
  <dc:creator>ERICSSON, DENISE</dc:creator>
  <cp:lastModifiedBy>ERICSSON, DENISE</cp:lastModifiedBy>
  <cp:revision>12</cp:revision>
  <dcterms:created xsi:type="dcterms:W3CDTF">2014-01-30T16:51:12Z</dcterms:created>
  <dcterms:modified xsi:type="dcterms:W3CDTF">2014-10-23T18:50:23Z</dcterms:modified>
</cp:coreProperties>
</file>